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3" r:id="rId2"/>
    <p:sldId id="273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4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ransition spd="slow">
    <p:randomBar dir="vert"/>
  </p:transition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799125"/>
            <a:ext cx="5367403" cy="1104831"/>
          </a:xfrm>
        </p:spPr>
        <p:txBody>
          <a:bodyPr>
            <a:normAutofit/>
          </a:bodyPr>
          <a:lstStyle/>
          <a:p>
            <a:r>
              <a:rPr lang="es-MX" sz="2800" b="1" dirty="0" smtClean="0">
                <a:latin typeface="Century Gothic" panose="020B0502020202020204" pitchFamily="34" charset="0"/>
              </a:rPr>
              <a:t>KAYAK OR PADDLE THROUGH THE MANGROVE</a:t>
            </a:r>
            <a:endParaRPr lang="es-ES" sz="2800" b="1" dirty="0">
              <a:latin typeface="Century Gothic" panose="020B0502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95400" y="2556932"/>
            <a:ext cx="5681597" cy="33189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400" b="1" dirty="0" smtClean="0">
                <a:latin typeface="Century Gothic" panose="020B0502020202020204" pitchFamily="34" charset="0"/>
              </a:rPr>
              <a:t>TOUR DESCRIPTION</a:t>
            </a:r>
          </a:p>
          <a:p>
            <a:r>
              <a:rPr lang="en-US" sz="1400" dirty="0">
                <a:latin typeface="Century Gothic" panose="020B0502020202020204" pitchFamily="34" charset="0"/>
              </a:rPr>
              <a:t>Manialtepec lagoon is just a few minutes’ drive for Puerto Escondido, it’s a natural sanctuary where we will enjoy its magnificent views and beautiful wild life while we paddle. </a:t>
            </a:r>
            <a:endParaRPr lang="es-ES" sz="1400" dirty="0">
              <a:latin typeface="Century Gothic" panose="020B0502020202020204" pitchFamily="34" charset="0"/>
            </a:endParaRPr>
          </a:p>
          <a:p>
            <a:r>
              <a:rPr lang="en-US" sz="1400" dirty="0">
                <a:latin typeface="Century Gothic" panose="020B0502020202020204" pitchFamily="34" charset="0"/>
              </a:rPr>
              <a:t>Since there is no engine noise, we will be able to enjoy the singing of wild birds and a beautiful fresh sunrise or sunset.</a:t>
            </a:r>
            <a:endParaRPr lang="es-ES" sz="1400" dirty="0">
              <a:latin typeface="Century Gothic" panose="020B0502020202020204" pitchFamily="34" charset="0"/>
            </a:endParaRPr>
          </a:p>
          <a:p>
            <a:r>
              <a:rPr lang="en-US" sz="1400" dirty="0">
                <a:latin typeface="Century Gothic" panose="020B0502020202020204" pitchFamily="34" charset="0"/>
              </a:rPr>
              <a:t>We will be paddling through magical peaceful places filled up with tranquility.</a:t>
            </a:r>
            <a:endParaRPr lang="es-ES" sz="1400" dirty="0">
              <a:latin typeface="Century Gothic" panose="020B0502020202020204" pitchFamily="34" charset="0"/>
            </a:endParaRPr>
          </a:p>
          <a:p>
            <a:pPr marL="0" indent="0" algn="just">
              <a:buNone/>
            </a:pPr>
            <a:endParaRPr lang="es-E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189940" y="26680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8" name="Rectángulo redondeado 7"/>
          <p:cNvSpPr/>
          <p:nvPr/>
        </p:nvSpPr>
        <p:spPr>
          <a:xfrm>
            <a:off x="7102257" y="2556932"/>
            <a:ext cx="4334006" cy="331893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 smtClean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Schedules</a:t>
            </a:r>
            <a:r>
              <a:rPr lang="en-US" sz="1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: </a:t>
            </a:r>
            <a:endParaRPr lang="es-ES" sz="12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s-MX" sz="1200" b="1" dirty="0" smtClean="0">
                <a:latin typeface="Century Gothic" panose="020B0502020202020204" pitchFamily="34" charset="0"/>
              </a:rPr>
              <a:t>Departure: 8:00 AM or 4:00 PM</a:t>
            </a:r>
          </a:p>
          <a:p>
            <a:r>
              <a:rPr lang="es-MX" sz="1200" b="1" dirty="0" smtClean="0">
                <a:latin typeface="Century Gothic" panose="020B0502020202020204" pitchFamily="34" charset="0"/>
              </a:rPr>
              <a:t>Return: 12:00 PM or 8:00 PM</a:t>
            </a:r>
            <a:endParaRPr lang="es-ES" sz="1200" b="1" dirty="0">
              <a:latin typeface="Century Gothic" panose="020B0502020202020204" pitchFamily="34" charset="0"/>
            </a:endParaRPr>
          </a:p>
          <a:p>
            <a:r>
              <a:rPr lang="en-US" sz="1200" dirty="0">
                <a:latin typeface="Century Gothic" panose="020B0502020202020204" pitchFamily="34" charset="0"/>
              </a:rPr>
              <a:t> </a:t>
            </a:r>
            <a:endParaRPr lang="es-ES" sz="1200" dirty="0"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Includes:</a:t>
            </a:r>
            <a:endParaRPr lang="es-ES" sz="12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>
                <a:latin typeface="Century Gothic" panose="020B0502020202020204" pitchFamily="34" charset="0"/>
              </a:rPr>
              <a:t>Land transportation    </a:t>
            </a:r>
            <a:r>
              <a:rPr lang="en-US" sz="1200" b="1" dirty="0" smtClean="0">
                <a:latin typeface="Century Gothic" panose="020B0502020202020204" pitchFamily="34" charset="0"/>
              </a:rPr>
              <a:t>Kayak or Paddle Board                    Traveler insurance     Hydrating Beverage</a:t>
            </a: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Tour Guide</a:t>
            </a:r>
          </a:p>
          <a:p>
            <a:endParaRPr lang="es-ES" sz="1200" b="1" dirty="0"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Price</a:t>
            </a:r>
            <a:endParaRPr lang="es-ES" sz="12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$950. </a:t>
            </a:r>
            <a:r>
              <a:rPr lang="en-US" sz="1200" b="1" dirty="0">
                <a:latin typeface="Century Gothic" panose="020B0502020202020204" pitchFamily="34" charset="0"/>
              </a:rPr>
              <a:t>°° per Person   </a:t>
            </a:r>
          </a:p>
          <a:p>
            <a:r>
              <a:rPr lang="en-US" sz="1200" b="1" dirty="0">
                <a:latin typeface="Century Gothic" panose="020B0502020202020204" pitchFamily="34" charset="0"/>
              </a:rPr>
              <a:t>       </a:t>
            </a:r>
            <a:r>
              <a:rPr lang="en-US" sz="1200" dirty="0">
                <a:latin typeface="Century Gothic" panose="020B0502020202020204" pitchFamily="34" charset="0"/>
              </a:rPr>
              <a:t> </a:t>
            </a:r>
            <a:endParaRPr lang="es-ES" sz="1200" dirty="0"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What to bring</a:t>
            </a:r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?</a:t>
            </a:r>
          </a:p>
          <a:p>
            <a:r>
              <a:rPr lang="es-MX" sz="1200" b="1" dirty="0">
                <a:solidFill>
                  <a:prstClr val="white"/>
                </a:solidFill>
                <a:latin typeface="Century Gothic" panose="020B0502020202020204" pitchFamily="34" charset="0"/>
              </a:rPr>
              <a:t>Bathing </a:t>
            </a:r>
            <a:r>
              <a:rPr lang="es-MX" sz="1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Suit           Sunscreen</a:t>
            </a:r>
          </a:p>
          <a:p>
            <a:r>
              <a:rPr lang="es-MX" sz="1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Sandals                 </a:t>
            </a:r>
            <a:r>
              <a:rPr lang="es-MX" sz="1200" b="1" dirty="0">
                <a:solidFill>
                  <a:prstClr val="white"/>
                </a:solidFill>
                <a:latin typeface="Century Gothic" panose="020B0502020202020204" pitchFamily="34" charset="0"/>
              </a:rPr>
              <a:t>Hat</a:t>
            </a:r>
            <a:endParaRPr lang="es-ES" sz="12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r>
              <a:rPr lang="es-MX" sz="1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 Towel</a:t>
            </a:r>
          </a:p>
          <a:p>
            <a:endParaRPr lang="es-ES" sz="12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pPr algn="ctr"/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10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 flipV="1">
            <a:off x="8193967" y="-279405"/>
            <a:ext cx="1033388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4275278"/>
              </p:ext>
            </p:extLst>
          </p:nvPr>
        </p:nvGraphicFramePr>
        <p:xfrm>
          <a:off x="7327900" y="571499"/>
          <a:ext cx="3987800" cy="182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8" name="Imagen de mapa de bits" r:id="rId3" imgW="6866667" imgH="4029637" progId="Paint.Picture">
                  <p:embed/>
                </p:oleObj>
              </mc:Choice>
              <mc:Fallback>
                <p:oleObj name="Imagen de mapa de bits" r:id="rId3" imgW="6866667" imgH="4029637" progId="Paint.Picture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27900" y="571499"/>
                        <a:ext cx="3987800" cy="18256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8800" y="4705524"/>
            <a:ext cx="3878197" cy="117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93834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877899"/>
            <a:ext cx="5468653" cy="1104831"/>
          </a:xfrm>
        </p:spPr>
        <p:txBody>
          <a:bodyPr>
            <a:normAutofit/>
          </a:bodyPr>
          <a:lstStyle/>
          <a:p>
            <a:r>
              <a:rPr lang="es-MX" sz="2800" b="1" dirty="0" smtClean="0">
                <a:latin typeface="Century Gothic" panose="020B0502020202020204" pitchFamily="34" charset="0"/>
              </a:rPr>
              <a:t>KAYAK / PADDLE POR EL MANGLE</a:t>
            </a:r>
            <a:endParaRPr lang="es-ES" sz="2800" b="1" dirty="0">
              <a:latin typeface="Century Gothic" panose="020B0502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30300" y="2422607"/>
            <a:ext cx="5806857" cy="33189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400" b="1" dirty="0" smtClean="0">
                <a:latin typeface="Century Gothic" panose="020B0502020202020204" pitchFamily="34" charset="0"/>
              </a:rPr>
              <a:t>DESCRIPCION DEL TOUR</a:t>
            </a:r>
          </a:p>
          <a:p>
            <a:pPr marL="0" indent="0" algn="ctr">
              <a:buNone/>
            </a:pPr>
            <a:endParaRPr lang="en-US" sz="1400" b="1" dirty="0" smtClean="0">
              <a:latin typeface="Century Gothic" panose="020B0502020202020204" pitchFamily="34" charset="0"/>
            </a:endParaRPr>
          </a:p>
          <a:p>
            <a:pPr algn="just"/>
            <a:r>
              <a:rPr lang="es-ES" sz="1400" dirty="0" smtClean="0">
                <a:latin typeface="Century Gothic" panose="020B0502020202020204" pitchFamily="34" charset="0"/>
              </a:rPr>
              <a:t>La </a:t>
            </a:r>
            <a:r>
              <a:rPr lang="es-ES" sz="1400" dirty="0">
                <a:latin typeface="Century Gothic" panose="020B0502020202020204" pitchFamily="34" charset="0"/>
              </a:rPr>
              <a:t>Laguna de Manialtepec se encuentra a escasos minutos de Puerto Escondido, es un santuario de vida silvestre en donde disfrutaremos de  su naturaleza y fauna mientras remamos. </a:t>
            </a:r>
          </a:p>
          <a:p>
            <a:pPr algn="just"/>
            <a:r>
              <a:rPr lang="es-ES" sz="1400" dirty="0">
                <a:latin typeface="Century Gothic" panose="020B0502020202020204" pitchFamily="34" charset="0"/>
              </a:rPr>
              <a:t>Gracias al recorrido sin motores, se puede escuchar y disfrutar el cantico de las aves, mientras disfrutas de un fresco amanecer.</a:t>
            </a:r>
          </a:p>
          <a:p>
            <a:pPr marL="0" indent="0" algn="ctr">
              <a:buNone/>
            </a:pPr>
            <a:endParaRPr lang="en-US" sz="1400" b="1" dirty="0" smtClean="0">
              <a:latin typeface="Century Gothic" panose="020B0502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189940" y="26680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8" name="Rectángulo redondeado 7"/>
          <p:cNvSpPr/>
          <p:nvPr/>
        </p:nvSpPr>
        <p:spPr>
          <a:xfrm>
            <a:off x="7102257" y="2556932"/>
            <a:ext cx="4334006" cy="331893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Horario</a:t>
            </a:r>
            <a:endParaRPr lang="es-ES" sz="12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Salida: 8:00 AM / 4:00 PM</a:t>
            </a: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Retorno: 12:00 PM / 8:00 PM</a:t>
            </a:r>
            <a:endParaRPr lang="es-ES" sz="1200" b="1" dirty="0" smtClean="0">
              <a:latin typeface="Century Gothic" panose="020B0502020202020204" pitchFamily="34" charset="0"/>
            </a:endParaRPr>
          </a:p>
          <a:p>
            <a:r>
              <a:rPr lang="en-US" sz="1200" dirty="0">
                <a:latin typeface="Century Gothic" panose="020B0502020202020204" pitchFamily="34" charset="0"/>
              </a:rPr>
              <a:t> </a:t>
            </a:r>
            <a:endParaRPr lang="es-ES" sz="1200" dirty="0"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Incluye:</a:t>
            </a:r>
            <a:endParaRPr lang="es-ES" sz="1200" b="1" dirty="0" smtClean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Transportación Terrestre     kayak / Paddle              Guía de Turistas                  Aguas Hidratantes                  Seguro de Viajero  </a:t>
            </a:r>
            <a:endParaRPr lang="es-ES" sz="1200" b="1" dirty="0" smtClean="0">
              <a:latin typeface="Century Gothic" panose="020B0502020202020204" pitchFamily="34" charset="0"/>
            </a:endParaRPr>
          </a:p>
          <a:p>
            <a:endParaRPr lang="es-ES" sz="1200" b="1" dirty="0"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Precio</a:t>
            </a:r>
            <a:endParaRPr lang="es-ES" sz="12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$950 </a:t>
            </a:r>
            <a:r>
              <a:rPr lang="en-US" sz="1200" b="1" dirty="0">
                <a:latin typeface="Century Gothic" panose="020B0502020202020204" pitchFamily="34" charset="0"/>
              </a:rPr>
              <a:t>°° </a:t>
            </a:r>
            <a:r>
              <a:rPr lang="en-US" sz="1200" b="1" dirty="0" smtClean="0">
                <a:latin typeface="Century Gothic" panose="020B0502020202020204" pitchFamily="34" charset="0"/>
              </a:rPr>
              <a:t>Por Persona</a:t>
            </a:r>
            <a:endParaRPr lang="en-US" sz="1200" b="1" dirty="0">
              <a:latin typeface="Century Gothic" panose="020B0502020202020204" pitchFamily="34" charset="0"/>
            </a:endParaRPr>
          </a:p>
          <a:p>
            <a:r>
              <a:rPr lang="en-US" sz="1200" b="1" dirty="0">
                <a:latin typeface="Century Gothic" panose="020B0502020202020204" pitchFamily="34" charset="0"/>
              </a:rPr>
              <a:t>       </a:t>
            </a:r>
            <a:r>
              <a:rPr lang="en-US" sz="1200" dirty="0">
                <a:latin typeface="Century Gothic" panose="020B0502020202020204" pitchFamily="34" charset="0"/>
              </a:rPr>
              <a:t> </a:t>
            </a:r>
            <a:endParaRPr lang="es-ES" sz="1200" dirty="0"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Recomendaciones</a:t>
            </a:r>
            <a:endParaRPr lang="es-ES" sz="1200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Traje de Baño    </a:t>
            </a:r>
            <a:endParaRPr lang="es-ES" sz="1200" b="1" dirty="0"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Sandalias</a:t>
            </a:r>
            <a:endParaRPr lang="es-ES" sz="1200" b="1" dirty="0"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Toalla</a:t>
            </a: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Bloqueador</a:t>
            </a:r>
            <a:endParaRPr lang="es-ES" sz="1200" b="1" dirty="0">
              <a:latin typeface="Century Gothic" panose="020B0502020202020204" pitchFamily="34" charset="0"/>
            </a:endParaRPr>
          </a:p>
          <a:p>
            <a:pPr algn="ctr"/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10" name="Rectangle 6"/>
          <p:cNvSpPr>
            <a:spLocks noChangeArrowheads="1"/>
          </p:cNvSpPr>
          <p:nvPr/>
        </p:nvSpPr>
        <p:spPr bwMode="auto">
          <a:xfrm>
            <a:off x="-165100" y="-1343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3535078" y="5143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8195" y="4849438"/>
            <a:ext cx="4398962" cy="1167387"/>
          </a:xfrm>
          <a:prstGeom prst="rect">
            <a:avLst/>
          </a:prstGeom>
        </p:spPr>
      </p:pic>
      <p:graphicFrame>
        <p:nvGraphicFramePr>
          <p:cNvPr id="13" name="Objeto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9799169"/>
              </p:ext>
            </p:extLst>
          </p:nvPr>
        </p:nvGraphicFramePr>
        <p:xfrm>
          <a:off x="7102257" y="571499"/>
          <a:ext cx="4213443" cy="182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8" name="Imagen de mapa de bits" r:id="rId4" imgW="6866667" imgH="4029637" progId="Paint.Picture">
                  <p:embed/>
                </p:oleObj>
              </mc:Choice>
              <mc:Fallback>
                <p:oleObj name="Imagen de mapa de bits" r:id="rId4" imgW="6866667" imgH="4029637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02257" y="571499"/>
                        <a:ext cx="4213443" cy="18256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524640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2608</TotalTime>
  <Words>173</Words>
  <Application>Microsoft Office PowerPoint</Application>
  <PresentationFormat>Panorámica</PresentationFormat>
  <Paragraphs>41</Paragraphs>
  <Slides>2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Arial</vt:lpstr>
      <vt:lpstr>Century Gothic</vt:lpstr>
      <vt:lpstr>Garamond</vt:lpstr>
      <vt:lpstr>Orgánico</vt:lpstr>
      <vt:lpstr>Imagen de mapa de bits</vt:lpstr>
      <vt:lpstr>KAYAK OR PADDLE THROUGH THE MANGROVE</vt:lpstr>
      <vt:lpstr>KAYAK / PADDLE POR EL MANGLE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TOURIST GUIDE</dc:title>
  <dc:creator>Mike Fierro</dc:creator>
  <cp:lastModifiedBy>Mike Fierro</cp:lastModifiedBy>
  <cp:revision>89</cp:revision>
  <dcterms:created xsi:type="dcterms:W3CDTF">2019-04-11T00:54:13Z</dcterms:created>
  <dcterms:modified xsi:type="dcterms:W3CDTF">2019-05-07T17:19:06Z</dcterms:modified>
</cp:coreProperties>
</file>